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0" autoAdjust="0"/>
    <p:restoredTop sz="94660"/>
  </p:normalViewPr>
  <p:slideViewPr>
    <p:cSldViewPr snapToGrid="0">
      <p:cViewPr varScale="1">
        <p:scale>
          <a:sx n="54" d="100"/>
          <a:sy n="54" d="100"/>
        </p:scale>
        <p:origin x="51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46D2B-8015-4B0E-AB5C-050C6764E584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2D8B-D3A3-4DEC-BEC5-A19D076515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15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46D2B-8015-4B0E-AB5C-050C6764E584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2D8B-D3A3-4DEC-BEC5-A19D076515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746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46D2B-8015-4B0E-AB5C-050C6764E584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2D8B-D3A3-4DEC-BEC5-A19D076515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18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46D2B-8015-4B0E-AB5C-050C6764E584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2D8B-D3A3-4DEC-BEC5-A19D076515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7861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46D2B-8015-4B0E-AB5C-050C6764E584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2D8B-D3A3-4DEC-BEC5-A19D076515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74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46D2B-8015-4B0E-AB5C-050C6764E584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2D8B-D3A3-4DEC-BEC5-A19D076515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708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46D2B-8015-4B0E-AB5C-050C6764E584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2D8B-D3A3-4DEC-BEC5-A19D076515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95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46D2B-8015-4B0E-AB5C-050C6764E584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2D8B-D3A3-4DEC-BEC5-A19D076515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1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46D2B-8015-4B0E-AB5C-050C6764E584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2D8B-D3A3-4DEC-BEC5-A19D076515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530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46D2B-8015-4B0E-AB5C-050C6764E584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2D8B-D3A3-4DEC-BEC5-A19D076515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013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46D2B-8015-4B0E-AB5C-050C6764E584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2D8B-D3A3-4DEC-BEC5-A19D076515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642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46D2B-8015-4B0E-AB5C-050C6764E584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22D8B-D3A3-4DEC-BEC5-A19D076515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768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926" y="0"/>
            <a:ext cx="5576888" cy="991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5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0413" y="0"/>
            <a:ext cx="5595937" cy="994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9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8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974" y="-1446743"/>
            <a:ext cx="7677151" cy="1364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9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931444" y="-192404"/>
            <a:ext cx="4329111" cy="695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2862" y="2881314"/>
            <a:ext cx="12192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649" y="0"/>
            <a:ext cx="5734051" cy="1019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6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1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3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52899" y="471488"/>
            <a:ext cx="3857625" cy="638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7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362" y="-591081"/>
            <a:ext cx="5548313" cy="986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0" y="-1613431"/>
            <a:ext cx="6348413" cy="1128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38612" y="300038"/>
            <a:ext cx="3857625" cy="632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4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5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4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4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6050" y="0"/>
            <a:ext cx="6853237" cy="1218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24362" y="500062"/>
            <a:ext cx="3857625" cy="60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9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889" y="-5846232"/>
            <a:ext cx="7210424" cy="1281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662" y="0"/>
            <a:ext cx="5319713" cy="945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6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Breedbeeld</PresentationFormat>
  <Paragraphs>0</Paragraphs>
  <Slides>40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De Groene Welle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laptop</cp:lastModifiedBy>
  <cp:revision>5</cp:revision>
  <dcterms:created xsi:type="dcterms:W3CDTF">2017-11-14T18:44:05Z</dcterms:created>
  <dcterms:modified xsi:type="dcterms:W3CDTF">2017-11-14T19:32:01Z</dcterms:modified>
</cp:coreProperties>
</file>